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5"/>
  </p:notesMasterIdLst>
  <p:sldIdLst>
    <p:sldId id="280" r:id="rId2"/>
    <p:sldId id="344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58" r:id="rId13"/>
    <p:sldId id="28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2" autoAdjust="0"/>
    <p:restoredTop sz="94740"/>
  </p:normalViewPr>
  <p:slideViewPr>
    <p:cSldViewPr snapToGrid="0" snapToObjects="1" showGuides="1">
      <p:cViewPr varScale="1">
        <p:scale>
          <a:sx n="122" d="100"/>
          <a:sy n="122" d="100"/>
        </p:scale>
        <p:origin x="224" y="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75340-BF75-414B-B789-B7D6CF6DE68B}" type="datetimeFigureOut">
              <a:rPr lang="es-ES" smtClean="0"/>
              <a:t>19/2/25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C6B8E-C4E7-40AF-869D-DC2CEA45D66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517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249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281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52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26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17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519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118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916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466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886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61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303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18866EB-D39E-4789-9878-1A20753D85EA}"/>
              </a:ext>
            </a:extLst>
          </p:cNvPr>
          <p:cNvSpPr/>
          <p:nvPr userDrawn="1"/>
        </p:nvSpPr>
        <p:spPr>
          <a:xfrm>
            <a:off x="0" y="6496049"/>
            <a:ext cx="12192000" cy="361951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www.academyensancha.es</a:t>
            </a:r>
          </a:p>
        </p:txBody>
      </p:sp>
    </p:spTree>
    <p:extLst>
      <p:ext uri="{BB962C8B-B14F-4D97-AF65-F5344CB8AC3E}">
        <p14:creationId xmlns:p14="http://schemas.microsoft.com/office/powerpoint/2010/main" val="166614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B29A6-EA17-4108-85E8-EEC525986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A75A05-44B4-48E6-8694-B843B9CC4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EFA8004-0686-49BC-9BC7-182E4C8F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66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898C60F-D44F-38F8-72A6-BCD0FB757C95}"/>
              </a:ext>
            </a:extLst>
          </p:cNvPr>
          <p:cNvSpPr txBox="1"/>
          <p:nvPr/>
        </p:nvSpPr>
        <p:spPr>
          <a:xfrm>
            <a:off x="0" y="349866"/>
            <a:ext cx="9816465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MAYORDOMOS DE LOS BIENES QUE HEMOS RECIBIDO</a:t>
            </a:r>
            <a:endParaRPr lang="es-FR" sz="1200" dirty="0">
              <a:solidFill>
                <a:schemeClr val="bg1"/>
              </a:solidFill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oto gratuita tiro macro de una antigua moneda de cobre romana del emperador constantino i magnus.">
            <a:extLst>
              <a:ext uri="{FF2B5EF4-FFF2-40B4-BE49-F238E27FC236}">
                <a16:creationId xmlns:a16="http://schemas.microsoft.com/office/drawing/2014/main" id="{5CD081A7-CCC7-F5C6-1F27-17D101BE6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465" y="-3818"/>
            <a:ext cx="2375535" cy="1169035"/>
          </a:xfrm>
          <a:prstGeom prst="rect">
            <a:avLst/>
          </a:prstGeom>
          <a:noFill/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67EAC21-D84D-9AB6-7562-2344B6E900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012"/>
          <a:stretch/>
        </p:blipFill>
        <p:spPr>
          <a:xfrm>
            <a:off x="0" y="1269124"/>
            <a:ext cx="3857625" cy="431975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C2CD5BD-8401-88FD-DCB6-6E68DD299B80}"/>
              </a:ext>
            </a:extLst>
          </p:cNvPr>
          <p:cNvSpPr txBox="1"/>
          <p:nvPr/>
        </p:nvSpPr>
        <p:spPr>
          <a:xfrm>
            <a:off x="4225159" y="2503777"/>
            <a:ext cx="73362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Debemos ser honrados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 las cosas sagradas de Dios, porque llegará el día que deberemos rendir cuentas de nuestra administración, y será entonces que recibiremos lo que es verdaderamente nuestro, la herencia eterna.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2FFB038-B5E4-9F08-63CC-F0073C8388BC}"/>
              </a:ext>
            </a:extLst>
          </p:cNvPr>
          <p:cNvSpPr txBox="1"/>
          <p:nvPr/>
        </p:nvSpPr>
        <p:spPr>
          <a:xfrm>
            <a:off x="4393325" y="4857742"/>
            <a:ext cx="7336220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“Porque donde esté vuestro tesoro, allí estará también vuestro corazón.”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Mateo 6:21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3193057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898C60F-D44F-38F8-72A6-BCD0FB757C95}"/>
              </a:ext>
            </a:extLst>
          </p:cNvPr>
          <p:cNvSpPr txBox="1"/>
          <p:nvPr/>
        </p:nvSpPr>
        <p:spPr>
          <a:xfrm>
            <a:off x="0" y="349866"/>
            <a:ext cx="9816465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MAYORDOMOS DE LOS BIENES QUE HEMOS RECIBIDO</a:t>
            </a:r>
            <a:endParaRPr lang="es-FR" sz="1200" dirty="0">
              <a:solidFill>
                <a:schemeClr val="bg1"/>
              </a:solidFill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oto gratuita tiro macro de una antigua moneda de cobre romana del emperador constantino i magnus.">
            <a:extLst>
              <a:ext uri="{FF2B5EF4-FFF2-40B4-BE49-F238E27FC236}">
                <a16:creationId xmlns:a16="http://schemas.microsoft.com/office/drawing/2014/main" id="{5CD081A7-CCC7-F5C6-1F27-17D101BE6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465" y="-3818"/>
            <a:ext cx="2375535" cy="1169035"/>
          </a:xfrm>
          <a:prstGeom prst="rect">
            <a:avLst/>
          </a:prstGeom>
          <a:noFill/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67EAC21-D84D-9AB6-7562-2344B6E900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012"/>
          <a:stretch/>
        </p:blipFill>
        <p:spPr>
          <a:xfrm>
            <a:off x="0" y="1269124"/>
            <a:ext cx="3857625" cy="431975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62EB18C-7F67-DA56-9947-A21F333BC47B}"/>
              </a:ext>
            </a:extLst>
          </p:cNvPr>
          <p:cNvSpPr txBox="1"/>
          <p:nvPr/>
        </p:nvSpPr>
        <p:spPr>
          <a:xfrm>
            <a:off x="4204138" y="1269124"/>
            <a:ext cx="7567448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la biblia 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existen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más de 500 textos bíblicos aproximadamente, referentes a la oración.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Hay más de 500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textos bíblicos aproximadamente, que hablan de la fe.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Pero hay más de 2000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expresiones del dinero y las posesiones en la biblia.</a:t>
            </a:r>
          </a:p>
          <a:p>
            <a:pPr marL="34290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</a:t>
            </a:r>
            <a:r>
              <a:rPr lang="es-MX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forma que manejamos el dinero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revela mucho más </a:t>
            </a:r>
            <a:r>
              <a:rPr lang="es-MX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nuestras prioridades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lealtades e intereses.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0AC2A5F-67E7-AEEA-7175-7FB92C2EDAF0}"/>
              </a:ext>
            </a:extLst>
          </p:cNvPr>
          <p:cNvSpPr txBox="1"/>
          <p:nvPr/>
        </p:nvSpPr>
        <p:spPr>
          <a:xfrm>
            <a:off x="4267200" y="5256904"/>
            <a:ext cx="792480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“no defraudando, sino mostrándose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fieles en todo</a:t>
            </a:r>
            <a:r>
              <a:rPr lang="es-FR" sz="2400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…”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Tito 2:10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708668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80FCD-30F4-4780-BADF-5DF30611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3C6650-570B-4B2D-BD89-E6FEB12AC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AB88B9E4-7BD0-453A-BF74-88945217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50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482D52C-5FE4-5A47-390C-955602BAA127}"/>
              </a:ext>
            </a:extLst>
          </p:cNvPr>
          <p:cNvSpPr txBox="1"/>
          <p:nvPr/>
        </p:nvSpPr>
        <p:spPr>
          <a:xfrm>
            <a:off x="346841" y="1128338"/>
            <a:ext cx="11845159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Introducción a la vida cristiana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Espíritu de pobreza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3.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Todo es de él, nada es nuestro.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¿En qué te hemos robado?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……………………………….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5.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Somos mayordomos de los bienes que hemos recibido….</a:t>
            </a:r>
            <a:r>
              <a:rPr lang="es-ES_tradnl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27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Los aportes económicos que se dan en las iglesias………..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¿Qué pasas si no doy los diezmos? ¿me condeno?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35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8.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Consideraciones sobre el diezmo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9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 diezmo a través del tiempo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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Servicio especial de clausura del estudio bíblico de mayordomía </a:t>
            </a:r>
            <a:endParaRPr lang="es-F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C95111-70F5-D58D-111D-4BA2AA78119D}"/>
              </a:ext>
            </a:extLst>
          </p:cNvPr>
          <p:cNvSpPr txBox="1"/>
          <p:nvPr/>
        </p:nvSpPr>
        <p:spPr>
          <a:xfrm>
            <a:off x="346841" y="51320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ÍNDICE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792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898C60F-D44F-38F8-72A6-BCD0FB757C95}"/>
              </a:ext>
            </a:extLst>
          </p:cNvPr>
          <p:cNvSpPr txBox="1"/>
          <p:nvPr/>
        </p:nvSpPr>
        <p:spPr>
          <a:xfrm>
            <a:off x="0" y="349866"/>
            <a:ext cx="9816465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MAYORDOMOS DE LOS BIENES QUE HEMOS RECIBIDO</a:t>
            </a:r>
            <a:endParaRPr lang="es-FR" sz="1200" dirty="0">
              <a:solidFill>
                <a:schemeClr val="bg1"/>
              </a:solidFill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oto gratuita tiro macro de una antigua moneda de cobre romana del emperador constantino i magnus.">
            <a:extLst>
              <a:ext uri="{FF2B5EF4-FFF2-40B4-BE49-F238E27FC236}">
                <a16:creationId xmlns:a16="http://schemas.microsoft.com/office/drawing/2014/main" id="{5CD081A7-CCC7-F5C6-1F27-17D101BE6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465" y="-3818"/>
            <a:ext cx="2375535" cy="1169035"/>
          </a:xfrm>
          <a:prstGeom prst="rect">
            <a:avLst/>
          </a:prstGeom>
          <a:noFill/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5CFC5B8-0B36-57A5-6C26-7AC1C044085E}"/>
              </a:ext>
            </a:extLst>
          </p:cNvPr>
          <p:cNvSpPr txBox="1"/>
          <p:nvPr/>
        </p:nvSpPr>
        <p:spPr>
          <a:xfrm>
            <a:off x="4014952" y="1896043"/>
            <a:ext cx="7798676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 mayordomo es alguien que administra los recursos de su señor.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Jesús dijo que debemos ser fieles mayordomos dando al César lo que le corresponde y a Dios lo que es de él.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3323C40-D3FC-93DA-4539-FFF00B605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012"/>
          <a:stretch/>
        </p:blipFill>
        <p:spPr>
          <a:xfrm>
            <a:off x="0" y="1269124"/>
            <a:ext cx="3857625" cy="4319752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D2E481E9-AA45-0DAB-F96A-9EA5D9825FF0}"/>
              </a:ext>
            </a:extLst>
          </p:cNvPr>
          <p:cNvSpPr txBox="1"/>
          <p:nvPr/>
        </p:nvSpPr>
        <p:spPr>
          <a:xfrm>
            <a:off x="4319752" y="4719750"/>
            <a:ext cx="74938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“Entonces les dijo: Pues dad a César lo que es de César, y a Dios lo que es de Dios.”</a:t>
            </a:r>
            <a:r>
              <a:rPr lang="es-FR" sz="2400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Lucas 20:25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202647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898C60F-D44F-38F8-72A6-BCD0FB757C95}"/>
              </a:ext>
            </a:extLst>
          </p:cNvPr>
          <p:cNvSpPr txBox="1"/>
          <p:nvPr/>
        </p:nvSpPr>
        <p:spPr>
          <a:xfrm>
            <a:off x="0" y="349866"/>
            <a:ext cx="9816465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MAYORDOMOS DE LOS BIENES QUE HEMOS RECIBIDO</a:t>
            </a:r>
            <a:endParaRPr lang="es-FR" sz="1200" dirty="0">
              <a:solidFill>
                <a:schemeClr val="bg1"/>
              </a:solidFill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oto gratuita tiro macro de una antigua moneda de cobre romana del emperador constantino i magnus.">
            <a:extLst>
              <a:ext uri="{FF2B5EF4-FFF2-40B4-BE49-F238E27FC236}">
                <a16:creationId xmlns:a16="http://schemas.microsoft.com/office/drawing/2014/main" id="{5CD081A7-CCC7-F5C6-1F27-17D101BE6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465" y="-3818"/>
            <a:ext cx="2375535" cy="1169035"/>
          </a:xfrm>
          <a:prstGeom prst="rect">
            <a:avLst/>
          </a:prstGeom>
          <a:noFill/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3323C40-D3FC-93DA-4539-FFF00B605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012"/>
          <a:stretch/>
        </p:blipFill>
        <p:spPr>
          <a:xfrm>
            <a:off x="0" y="1269124"/>
            <a:ext cx="3857625" cy="431975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DE82D46-35D8-ABD1-16F0-6E4FE2D6668F}"/>
              </a:ext>
            </a:extLst>
          </p:cNvPr>
          <p:cNvSpPr txBox="1"/>
          <p:nvPr/>
        </p:nvSpPr>
        <p:spPr>
          <a:xfrm>
            <a:off x="4120054" y="2270722"/>
            <a:ext cx="7756635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 importante es en la vida, que tengamos </a:t>
            </a:r>
            <a:r>
              <a:rPr lang="es-MX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capacidad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para hacer lo correcto. 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Una de esas cosas, es dar el lugar debido a algo o a alguien. No tenemos problema para darle un buen lugar </a:t>
            </a:r>
            <a:r>
              <a:rPr lang="es-MX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la familia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quizás a personas importantes; 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pero cuando se trata de Dios, es común que muchos no le den ese lugar de respeto o</a:t>
            </a:r>
            <a:r>
              <a:rPr lang="es-MX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importancia</a:t>
            </a:r>
            <a:r>
              <a:rPr lang="es-MX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 Señor. 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898C60F-D44F-38F8-72A6-BCD0FB757C95}"/>
              </a:ext>
            </a:extLst>
          </p:cNvPr>
          <p:cNvSpPr txBox="1"/>
          <p:nvPr/>
        </p:nvSpPr>
        <p:spPr>
          <a:xfrm>
            <a:off x="0" y="349866"/>
            <a:ext cx="9816465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MAYORDOMOS DE LOS BIENES QUE HEMOS RECIBIDO</a:t>
            </a:r>
            <a:endParaRPr lang="es-FR" sz="1200" dirty="0">
              <a:solidFill>
                <a:schemeClr val="bg1"/>
              </a:solidFill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oto gratuita tiro macro de una antigua moneda de cobre romana del emperador constantino i magnus.">
            <a:extLst>
              <a:ext uri="{FF2B5EF4-FFF2-40B4-BE49-F238E27FC236}">
                <a16:creationId xmlns:a16="http://schemas.microsoft.com/office/drawing/2014/main" id="{5CD081A7-CCC7-F5C6-1F27-17D101BE6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465" y="-3818"/>
            <a:ext cx="2375535" cy="1169035"/>
          </a:xfrm>
          <a:prstGeom prst="rect">
            <a:avLst/>
          </a:prstGeom>
          <a:noFill/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3323C40-D3FC-93DA-4539-FFF00B605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012"/>
          <a:stretch/>
        </p:blipFill>
        <p:spPr>
          <a:xfrm>
            <a:off x="0" y="1269124"/>
            <a:ext cx="3857625" cy="431975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544E550-079A-108A-DAC3-9D56DA58EDDD}"/>
              </a:ext>
            </a:extLst>
          </p:cNvPr>
          <p:cNvSpPr txBox="1"/>
          <p:nvPr/>
        </p:nvSpPr>
        <p:spPr>
          <a:xfrm>
            <a:off x="4141076" y="1785381"/>
            <a:ext cx="7756634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 un fiel administrador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de los bienes del Señor nos llevará a ser fieles en todo lo demás, si fallamos en el 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asunto de economía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 muy probable que fallemos en otras áreas;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quienes logran tener control sobre </a:t>
            </a:r>
            <a:r>
              <a:rPr lang="es-MX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 economía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ya triunfaron en muchas áreas de la vida, 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 eso Dios siempre en la historia de la humanidad a tenido maneras de tratar con la </a:t>
            </a:r>
            <a:r>
              <a:rPr lang="es-MX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avaricia</a:t>
            </a:r>
            <a:r>
              <a:rPr lang="es-MX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 la codicia del ser humano. 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19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898C60F-D44F-38F8-72A6-BCD0FB757C95}"/>
              </a:ext>
            </a:extLst>
          </p:cNvPr>
          <p:cNvSpPr txBox="1"/>
          <p:nvPr/>
        </p:nvSpPr>
        <p:spPr>
          <a:xfrm>
            <a:off x="0" y="349866"/>
            <a:ext cx="9816465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MAYORDOMOS DE LOS BIENES QUE HEMOS RECIBIDO</a:t>
            </a:r>
            <a:endParaRPr lang="es-FR" sz="1200" dirty="0">
              <a:solidFill>
                <a:schemeClr val="bg1"/>
              </a:solidFill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oto gratuita tiro macro de una antigua moneda de cobre romana del emperador constantino i magnus.">
            <a:extLst>
              <a:ext uri="{FF2B5EF4-FFF2-40B4-BE49-F238E27FC236}">
                <a16:creationId xmlns:a16="http://schemas.microsoft.com/office/drawing/2014/main" id="{5CD081A7-CCC7-F5C6-1F27-17D101BE6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465" y="-3818"/>
            <a:ext cx="2375535" cy="1169035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21ECAE3-25AA-994F-F56A-A3C02CA24AE4}"/>
              </a:ext>
            </a:extLst>
          </p:cNvPr>
          <p:cNvSpPr txBox="1"/>
          <p:nvPr/>
        </p:nvSpPr>
        <p:spPr>
          <a:xfrm>
            <a:off x="3930869" y="3789074"/>
            <a:ext cx="7693572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“Respondiendo Jesús, les dijo: Dad a César </a:t>
            </a:r>
            <a:r>
              <a:rPr lang="es-MX" sz="2400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(impuestos)</a:t>
            </a: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lo que es de César, y a Dios</a:t>
            </a:r>
            <a:r>
              <a:rPr lang="es-MX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MX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(diezmos)</a:t>
            </a: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lo que es de Dios. Y se maravillaron de él."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Marcos 12:17</a:t>
            </a:r>
            <a:r>
              <a:rPr lang="es-FR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A8A3B65-D533-6038-871D-8D111E32D8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117" r="10878"/>
          <a:stretch/>
        </p:blipFill>
        <p:spPr>
          <a:xfrm>
            <a:off x="0" y="1534511"/>
            <a:ext cx="3731174" cy="437908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799893A-92FB-117C-8DD7-B01D07A09390}"/>
              </a:ext>
            </a:extLst>
          </p:cNvPr>
          <p:cNvSpPr txBox="1"/>
          <p:nvPr/>
        </p:nvSpPr>
        <p:spPr>
          <a:xfrm>
            <a:off x="3993931" y="2598003"/>
            <a:ext cx="75674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Dios quiere que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administremos sabiamente y que multipliquemos lo que él nos ha dado.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808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898C60F-D44F-38F8-72A6-BCD0FB757C95}"/>
              </a:ext>
            </a:extLst>
          </p:cNvPr>
          <p:cNvSpPr txBox="1"/>
          <p:nvPr/>
        </p:nvSpPr>
        <p:spPr>
          <a:xfrm>
            <a:off x="0" y="349866"/>
            <a:ext cx="9816465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MAYORDOMOS DE LOS BIENES QUE HEMOS RECIBIDO</a:t>
            </a:r>
            <a:endParaRPr lang="es-FR" sz="1200" dirty="0">
              <a:solidFill>
                <a:schemeClr val="bg1"/>
              </a:solidFill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oto gratuita tiro macro de una antigua moneda de cobre romana del emperador constantino i magnus.">
            <a:extLst>
              <a:ext uri="{FF2B5EF4-FFF2-40B4-BE49-F238E27FC236}">
                <a16:creationId xmlns:a16="http://schemas.microsoft.com/office/drawing/2014/main" id="{5CD081A7-CCC7-F5C6-1F27-17D101BE6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465" y="-3818"/>
            <a:ext cx="2375535" cy="1169035"/>
          </a:xfrm>
          <a:prstGeom prst="rect">
            <a:avLst/>
          </a:prstGeom>
          <a:noFill/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A8A3B65-D533-6038-871D-8D111E32D8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117" r="10878"/>
          <a:stretch/>
        </p:blipFill>
        <p:spPr>
          <a:xfrm>
            <a:off x="0" y="1534511"/>
            <a:ext cx="3731174" cy="437908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4361776-8F15-63CF-252B-315B5EAC6E9B}"/>
              </a:ext>
            </a:extLst>
          </p:cNvPr>
          <p:cNvSpPr txBox="1"/>
          <p:nvPr/>
        </p:nvSpPr>
        <p:spPr>
          <a:xfrm>
            <a:off x="4046483" y="3374437"/>
            <a:ext cx="7924800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“Porque el reino de los cielos es como un hombre que, yéndose lejos, llamó a sus siervos y </a:t>
            </a:r>
            <a:r>
              <a:rPr lang="es-ES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 entregó 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sus bienes. </a:t>
            </a:r>
            <a:endParaRPr lang="es-FR" sz="24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uno dio </a:t>
            </a:r>
            <a:r>
              <a:rPr lang="es-ES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cinco</a:t>
            </a:r>
            <a:r>
              <a:rPr lang="es-ES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talentos, y a otro </a:t>
            </a:r>
            <a:r>
              <a:rPr lang="es-ES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dos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y a otro</a:t>
            </a:r>
            <a:r>
              <a:rPr lang="es-ES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uno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a cada uno conforme a su capacidad; y luego se fue lejos.”</a:t>
            </a:r>
            <a:endParaRPr lang="es-FR" sz="24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Mateo 25:14-15</a:t>
            </a:r>
            <a:r>
              <a:rPr lang="es-FR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4BD80A9-4F96-3A85-78E4-0679B87D9BAF}"/>
              </a:ext>
            </a:extLst>
          </p:cNvPr>
          <p:cNvSpPr txBox="1"/>
          <p:nvPr/>
        </p:nvSpPr>
        <p:spPr>
          <a:xfrm>
            <a:off x="4046483" y="1944828"/>
            <a:ext cx="73362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Dios quiere que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administremos sabiamente y que multipliquemos lo que él nos ha dado.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941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898C60F-D44F-38F8-72A6-BCD0FB757C95}"/>
              </a:ext>
            </a:extLst>
          </p:cNvPr>
          <p:cNvSpPr txBox="1"/>
          <p:nvPr/>
        </p:nvSpPr>
        <p:spPr>
          <a:xfrm>
            <a:off x="0" y="349866"/>
            <a:ext cx="9816465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MAYORDOMOS DE LOS BIENES QUE HEMOS RECIBIDO</a:t>
            </a:r>
            <a:endParaRPr lang="es-FR" sz="1200" dirty="0">
              <a:solidFill>
                <a:schemeClr val="bg1"/>
              </a:solidFill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Foto gratuita tiro macro de una antigua moneda de cobre romana del emperador constantino i magnus.">
            <a:extLst>
              <a:ext uri="{FF2B5EF4-FFF2-40B4-BE49-F238E27FC236}">
                <a16:creationId xmlns:a16="http://schemas.microsoft.com/office/drawing/2014/main" id="{5CD081A7-CCC7-F5C6-1F27-17D101BE6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465" y="-3818"/>
            <a:ext cx="2375535" cy="1169035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C3C131F8-74E5-A843-B345-0505CA8D4FF1}"/>
              </a:ext>
            </a:extLst>
          </p:cNvPr>
          <p:cNvSpPr txBox="1"/>
          <p:nvPr/>
        </p:nvSpPr>
        <p:spPr>
          <a:xfrm>
            <a:off x="4067503" y="1555644"/>
            <a:ext cx="76620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Los seres humanos somos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mayordomos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administradores, no dueños, Dios nos pedirá cuentas.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67EAC21-D84D-9AB6-7562-2344B6E900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012"/>
          <a:stretch/>
        </p:blipFill>
        <p:spPr>
          <a:xfrm>
            <a:off x="0" y="1269124"/>
            <a:ext cx="3857625" cy="431975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F451B0B-2BFF-99AD-3EDA-64CA98B0AEC7}"/>
              </a:ext>
            </a:extLst>
          </p:cNvPr>
          <p:cNvSpPr txBox="1"/>
          <p:nvPr/>
        </p:nvSpPr>
        <p:spPr>
          <a:xfrm>
            <a:off x="4908232" y="2850931"/>
            <a:ext cx="62746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“Y llamando a diez siervos suyos, les dio diez minas, y les dijo: </a:t>
            </a:r>
            <a:r>
              <a:rPr lang="es-ES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Negociad</a:t>
            </a:r>
            <a:r>
              <a:rPr lang="es-ES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entre tanto que vengo.”</a:t>
            </a:r>
            <a:r>
              <a:rPr lang="es-FR" sz="2400" i="1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Lucas 19:13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2ED7EFF-D00A-78F6-60F8-009CFA27106C}"/>
              </a:ext>
            </a:extLst>
          </p:cNvPr>
          <p:cNvSpPr txBox="1"/>
          <p:nvPr/>
        </p:nvSpPr>
        <p:spPr>
          <a:xfrm>
            <a:off x="4067502" y="4285621"/>
            <a:ext cx="76620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 requiere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fidelidad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los mayordomos o administradores. 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60083EC-2350-7846-8D9D-F473F422E9DC}"/>
              </a:ext>
            </a:extLst>
          </p:cNvPr>
          <p:cNvSpPr txBox="1"/>
          <p:nvPr/>
        </p:nvSpPr>
        <p:spPr>
          <a:xfrm>
            <a:off x="4850521" y="5229789"/>
            <a:ext cx="68790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“Ahora bien, se requiere de los administradores, que cada uno sea hallado </a:t>
            </a:r>
            <a:r>
              <a:rPr lang="es-ES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fiel.”</a:t>
            </a:r>
            <a:r>
              <a:rPr lang="es-FR" sz="2400" i="1" u="sng" dirty="0">
                <a:highlight>
                  <a:srgbClr val="D3D3D3"/>
                </a:highlight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Corintios 4:2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247556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1055</TotalTime>
  <Words>740</Words>
  <Application>Microsoft Macintosh PowerPoint</Application>
  <PresentationFormat>Panorámica</PresentationFormat>
  <Paragraphs>48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Georgia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ELÍAS PÁEZ</dc:creator>
  <cp:lastModifiedBy>Microsoft Office User</cp:lastModifiedBy>
  <cp:revision>61</cp:revision>
  <dcterms:created xsi:type="dcterms:W3CDTF">2019-11-12T17:48:48Z</dcterms:created>
  <dcterms:modified xsi:type="dcterms:W3CDTF">2025-02-19T15:14:43Z</dcterms:modified>
</cp:coreProperties>
</file>